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613" r:id="rId2"/>
    <p:sldId id="161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9377E-9CD6-4264-9BD7-52EFD26A9C9A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1ED51-923D-4E80-997A-1ABDF4D54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4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34EB2-3ADC-41E1-9274-F323C7A34C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79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563D0-96F0-4241-8CFE-5BAAE4E79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E6343-71D7-4298-B2F0-C7F590670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16B03-649E-431A-8966-591A685B5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CA45B-A5B3-4325-8184-5EA9A4B09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52674-D79C-4C92-BA43-D509B3DF7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1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C5215-0ED1-4A61-A09B-9C83E9990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ABC250-332D-4AA1-85C4-DE54FFD8C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2691D-9AA1-4DA4-93FB-FB968B673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73CDE-BF85-4E42-B4C2-688D76678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58E23-5FAC-433C-86A7-F6B474F4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2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B347D-B034-441A-BF7C-B1AFD7F219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D0B87-906C-4B20-9F90-A50F33ACA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25B10-7CEF-4100-91C0-56580D778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290F3-2CE3-42AD-A316-6459179A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1F60C-BCCB-4918-A4B2-478188CCD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2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70151-17A2-48D0-8896-742092B3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4A3E3-1FD3-4FE8-B338-4F44C0EA2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F7B43-3D1C-4963-ABDF-82DDFE0D0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EC663-FDB0-4F8C-B616-27D9B46E7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E621A-2EE5-4C25-BE76-C9FDAEFA3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2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55F4A-8CE9-489E-9B46-4C3D2EA83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A34A8-C7CA-4F80-90D1-D32A5F53E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1CC80-2A6E-4A7E-97FD-7DA4C72E7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B8C86-5A4E-45DF-93A6-CFFA55ECC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FD1DF-1CA1-43B5-A6AF-B4355FD47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C141E-29BF-401C-84D9-EEA3FD462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50984-E13E-4E7F-8030-1FF8B919E1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849AD7-E5DE-48E1-AF9E-6E370B4BA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8736E-8F1B-4C2A-A514-C0316A0C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AE3F0-6B8C-4397-8007-00420E202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7D74E-DB6E-4C9E-AC5E-CB6A01D2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1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C2684-3A18-4213-898B-39F20D23C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0A9EF-8F37-44C0-BCB0-3B514541D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40CE3-C18C-46BB-A218-F8478A471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C4995-B362-490A-9C87-179D3CD3D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A351F-36A9-4922-A6C3-F52983EBF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3B9D2A-29AE-48D9-99E2-D4298F2FC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1244F4-3AAF-43F7-B97C-4B7FAF126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F7A49F-0550-4332-8DFE-F30AF4DC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D61A-D819-437A-8FBA-096099BBA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B19925-5DCA-41D1-A1F9-098BF389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E7F959-2CB6-4B27-8CB7-29C3741B2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C5B47-BA97-48DE-8182-27B6C1DEF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6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6A7EF8-1E45-4DEE-A885-2294E7EC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C51EB3-1A84-423A-B6BF-1B6C60C99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F06D6-F3BD-4332-8A09-379908678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1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CB665-711C-4E74-98BD-EFFB0C565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2E58B-7194-407A-8481-6B9C4BF61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358B7-9C0F-4B9D-B41E-7EFEA01A1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8EBCB-4F22-4D90-B664-3218429DF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DBFA0C-CC82-4F20-A3BA-B91796DB4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AB02C-ABD1-46AC-8DEF-A9020AFEC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00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42F0-F7C4-4204-8AC3-541C79FA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3BF962-FA16-4664-8D1A-AFA53918B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596B5-01B9-45F7-85F9-760DA10BB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25426-BD94-4FAF-B68A-6C821E84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7382A-7288-4D08-8F3A-A8465D01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B8B01-0413-4249-89F5-A4553A61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0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9A5F9F-085C-4BF5-B316-0511AA2A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7DB4D-EEE8-4D7D-9628-3394F8EBD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1CAD4-FC6B-450B-B49F-138CB5D4F1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8D199-6144-422A-A54A-2EE7F92443B4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C146B-3F4C-432E-B713-F8E4FFE23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49061-9D9E-44B3-9916-881DEF1F4B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7F861-67D8-40D9-A6B0-A12FC885B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2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C87EC-098A-41D6-B2BB-50E463B4C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b="1" dirty="0">
                <a:ln w="10160">
                  <a:noFill/>
                  <a:prstDash val="solid"/>
                </a:ln>
                <a:solidFill>
                  <a:srgbClr val="E84816"/>
                </a:solidFill>
                <a:latin typeface="Alibaba" panose="00000500000000000000" pitchFamily="2" charset="-78"/>
                <a:ea typeface="Alibaba" panose="00000500000000000000" pitchFamily="2" charset="-78"/>
                <a:cs typeface="B Roya" panose="00000400000000000000" pitchFamily="2" charset="-78"/>
              </a:rPr>
              <a:t>تفاهم نامه همکاری در خصوص تخصیص اعتبار مالیاتی به صنایع برای تعریف رساله های تحقیق و توسعه </a:t>
            </a:r>
            <a:br>
              <a:rPr lang="fa-IR" b="1" dirty="0">
                <a:ln w="10160">
                  <a:noFill/>
                  <a:prstDash val="solid"/>
                </a:ln>
                <a:solidFill>
                  <a:srgbClr val="E84816"/>
                </a:solidFill>
                <a:latin typeface="Alibaba" panose="00000500000000000000" pitchFamily="2" charset="-78"/>
                <a:ea typeface="Alibaba" panose="00000500000000000000" pitchFamily="2" charset="-78"/>
                <a:cs typeface="Titr" panose="00000700000000000000" pitchFamily="2" charset="-78"/>
              </a:rPr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C1E4ACA-B126-4E5A-B0C5-CFDC8F0475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454" y="1690688"/>
            <a:ext cx="5346445" cy="805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12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DF9A022-FD67-48A2-AF11-3757BDBA47CB}"/>
              </a:ext>
            </a:extLst>
          </p:cNvPr>
          <p:cNvSpPr/>
          <p:nvPr/>
        </p:nvSpPr>
        <p:spPr>
          <a:xfrm>
            <a:off x="10918751" y="933730"/>
            <a:ext cx="196623" cy="180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3F4D31-A318-E50C-A09B-2F6D8E7BAAD6}"/>
              </a:ext>
            </a:extLst>
          </p:cNvPr>
          <p:cNvSpPr/>
          <p:nvPr/>
        </p:nvSpPr>
        <p:spPr>
          <a:xfrm>
            <a:off x="921658" y="929810"/>
            <a:ext cx="10348683" cy="74759"/>
          </a:xfrm>
          <a:prstGeom prst="rect">
            <a:avLst/>
          </a:prstGeom>
          <a:solidFill>
            <a:srgbClr val="E848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84816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CCD23B-5A34-4047-8C79-5763CAB3CD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230" y="1049167"/>
            <a:ext cx="4073825" cy="580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009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Widescreen</PresentationFormat>
  <Paragraphs>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Alibaba</vt:lpstr>
      <vt:lpstr>Arial</vt:lpstr>
      <vt:lpstr>Calibri</vt:lpstr>
      <vt:lpstr>Calibri Light</vt:lpstr>
      <vt:lpstr>Office Theme</vt:lpstr>
      <vt:lpstr>تفاهم نامه همکاری در خصوص تخصیص اعتبار مالیاتی به صنایع برای تعریف رساله های تحقیق و توسعه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تفاهم نامه همکاری در خصوص تخصیص اعتبار مالیاتی به صنایع برای تعریف رساله های تحقیق و توسعه  </dc:title>
  <dc:creator>Pajuheshi-22</dc:creator>
  <cp:lastModifiedBy>Pajuheshi-22</cp:lastModifiedBy>
  <cp:revision>2</cp:revision>
  <dcterms:created xsi:type="dcterms:W3CDTF">2025-12-20T10:18:43Z</dcterms:created>
  <dcterms:modified xsi:type="dcterms:W3CDTF">2025-12-20T10:21:06Z</dcterms:modified>
</cp:coreProperties>
</file>