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311" r:id="rId3"/>
    <p:sldId id="312" r:id="rId4"/>
    <p:sldId id="260" r:id="rId5"/>
    <p:sldId id="299" r:id="rId6"/>
    <p:sldId id="261" r:id="rId7"/>
    <p:sldId id="313" r:id="rId8"/>
    <p:sldId id="306" r:id="rId9"/>
    <p:sldId id="307" r:id="rId10"/>
    <p:sldId id="264" r:id="rId11"/>
    <p:sldId id="309" r:id="rId12"/>
    <p:sldId id="305" r:id="rId13"/>
    <p:sldId id="310" r:id="rId14"/>
    <p:sldId id="300" r:id="rId15"/>
    <p:sldId id="308" r:id="rId16"/>
    <p:sldId id="286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در پنج 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228601" y="1600200"/>
          <a:ext cx="8648702" cy="35052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5083"/>
                <a:gridCol w="2666245"/>
                <a:gridCol w="1628482"/>
                <a:gridCol w="785771"/>
                <a:gridCol w="785771"/>
                <a:gridCol w="762995"/>
                <a:gridCol w="594426"/>
                <a:gridCol w="889929"/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229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9039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0155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H- index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838200" y="1600200"/>
          <a:ext cx="8039103" cy="42975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90633"/>
                <a:gridCol w="4437901"/>
                <a:gridCol w="2710569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مستندات تایید کننده </a:t>
            </a:r>
            <a:r>
              <a:rPr lang="en-US" sz="3200" dirty="0" smtClean="0">
                <a:cs typeface="B Zar" pitchFamily="2" charset="-78"/>
              </a:rPr>
              <a:t>h-index</a:t>
            </a:r>
            <a:r>
              <a:rPr lang="fa-IR" sz="3200" dirty="0" smtClean="0">
                <a:cs typeface="B Zar" pitchFamily="2" charset="-78"/>
              </a:rPr>
              <a:t> بر اساس پایگاه اسکوپوس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ct val="0"/>
              </a:spcBef>
              <a:buNone/>
            </a:pPr>
            <a:r>
              <a:rPr lang="fa-IR" dirty="0">
                <a:latin typeface="+mj-lt"/>
                <a:ea typeface="+mj-ea"/>
                <a:cs typeface="B Zar" pitchFamily="2" charset="-78"/>
              </a:rPr>
              <a:t>تصاویر</a:t>
            </a:r>
            <a:endParaRPr lang="en-US" dirty="0"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Zar" pitchFamily="2" charset="-78"/>
              </a:rPr>
              <a:t>طرح های تحقیقاتی در سه سال اخیر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495216" y="1611066"/>
          <a:ext cx="7432157" cy="40509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59702"/>
                <a:gridCol w="3619419"/>
                <a:gridCol w="760107"/>
                <a:gridCol w="647499"/>
                <a:gridCol w="872715"/>
                <a:gridCol w="872715"/>
              </a:tblGrid>
              <a:tr h="4446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9949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5770" algn="ctr"/>
                          <a:tab pos="891540" algn="r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899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2134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638"/>
            <a:ext cx="6825056" cy="1143000"/>
          </a:xfrm>
        </p:spPr>
        <p:txBody>
          <a:bodyPr>
            <a:normAutofit/>
          </a:bodyPr>
          <a:lstStyle/>
          <a:p>
            <a:pPr rtl="1"/>
            <a:r>
              <a:rPr lang="fa-IR" altLang="fa-IR" sz="3200" dirty="0">
                <a:cs typeface="B Zar" pitchFamily="2" charset="-78"/>
              </a:rPr>
              <a:t>پایان نامه </a:t>
            </a:r>
            <a:r>
              <a:rPr lang="fa-IR" altLang="fa-IR" sz="3200" dirty="0" smtClean="0">
                <a:cs typeface="B Zar" pitchFamily="2" charset="-78"/>
              </a:rPr>
              <a:t>های راهنمایی شده در سه سال اخیر</a:t>
            </a:r>
            <a:endParaRPr lang="fa-IR" altLang="fa-IR" sz="3200" dirty="0">
              <a:cs typeface="B Zar" pitchFamily="2" charset="-7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065889" cy="28654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43824"/>
                <a:gridCol w="4380614"/>
                <a:gridCol w="946298"/>
                <a:gridCol w="1095153"/>
              </a:tblGrid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دفاع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استاد راهنما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731520" algn="r"/>
                          <a:tab pos="750570" algn="l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04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05000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3200" dirty="0" smtClean="0">
                <a:cs typeface="B Zar" pitchFamily="2" charset="-78"/>
              </a:rPr>
              <a:t>نامه تأییدیه امکانات و تجهیزات فضای مناسب دانشگاه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3962400"/>
            <a:ext cx="7772400" cy="1219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تایید مدارک توسط  دانشگاه علوم پزشکی </a:t>
            </a:r>
            <a:r>
              <a:rPr kumimoji="0" lang="fa-I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دانشگاه علوم پزشکی </a:t>
            </a:r>
            <a:r>
              <a:rPr kumimoji="0" lang="fa-IR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راه اندازی مرکز تحقیقاتی</a:t>
            </a:r>
            <a:r>
              <a:rPr kumimoji="0" lang="fa-IR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cs typeface="B Zar" pitchFamily="2" charset="-78"/>
              </a:rPr>
              <a:t>نام و آرم  دانشگاه علوم پزشکی و خدمات بهداشتی درمانی</a:t>
            </a:r>
            <a:endParaRPr lang="en-US" sz="24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057400"/>
            <a:ext cx="7772400" cy="4286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r>
              <a:rPr lang="fa-IR" sz="2800" dirty="0" smtClean="0">
                <a:latin typeface="+mj-lt"/>
                <a:ea typeface="+mj-ea"/>
                <a:cs typeface="B Zar" pitchFamily="2" charset="-78"/>
              </a:rPr>
              <a:t>نام های پیشنهادی مرکز به ترتیب اولویت </a:t>
            </a:r>
            <a:r>
              <a:rPr kumimoji="0" lang="fa-I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  <a:endParaRPr kumimoji="0" lang="fa-I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fa-IR" dirty="0" smtClean="0"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fa-IR" dirty="0" smtClean="0"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r>
              <a:rPr lang="fa-IR" dirty="0" smtClean="0">
                <a:latin typeface="+mj-lt"/>
                <a:ea typeface="+mj-ea"/>
                <a:cs typeface="B Zar" pitchFamily="2" charset="-78"/>
              </a:rPr>
              <a:t>1-</a:t>
            </a:r>
          </a:p>
          <a:p>
            <a:pPr lvl="3" algn="r" rtl="1">
              <a:spcBef>
                <a:spcPct val="0"/>
              </a:spcBef>
            </a:pP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2-</a:t>
            </a:r>
          </a:p>
          <a:p>
            <a:pPr lvl="3" algn="r" rtl="1">
              <a:spcBef>
                <a:spcPct val="0"/>
              </a:spcBef>
            </a:pPr>
            <a:r>
              <a:rPr lang="fa-IR" dirty="0" smtClean="0">
                <a:latin typeface="+mj-lt"/>
                <a:ea typeface="+mj-ea"/>
                <a:cs typeface="B Zar" pitchFamily="2" charset="-78"/>
              </a:rPr>
              <a:t>3-</a:t>
            </a:r>
            <a:endParaRPr lang="en-US" dirty="0" smtClean="0"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905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چشم انداز و رسالت مرکز(دو خط ):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br>
              <a:rPr lang="fa-IR" sz="2000" dirty="0" smtClean="0">
                <a:cs typeface="B Zar" pitchFamily="2" charset="-78"/>
              </a:rPr>
            </a:br>
            <a:r>
              <a:rPr lang="fa-IR" sz="2000" dirty="0" smtClean="0">
                <a:cs typeface="B Zar" pitchFamily="2" charset="-78"/>
              </a:rPr>
              <a:t>...........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438401"/>
            <a:ext cx="7772400" cy="2133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هدف ایجاد مرکز(دو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dirty="0" smtClean="0">
                <a:cs typeface="B Zar" pitchFamily="2" charset="-78"/>
              </a:rPr>
              <a:t>..........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800600"/>
            <a:ext cx="7772400" cy="1905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cs typeface="B Zar" pitchFamily="2" charset="-78"/>
              </a:rPr>
              <a:t>ویژگی یا خصوصیت بارز اعضا یا مرکز</a:t>
            </a: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(یک خط ):</a:t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</a:b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 smtClean="0">
                <a:cs typeface="B Zar" pitchFamily="2" charset="-78"/>
              </a:rPr>
              <a:t>مشخصات هیأت موسس</a:t>
            </a:r>
            <a:r>
              <a:rPr lang="fa-IR" dirty="0">
                <a:cs typeface="B Zar" pitchFamily="2" charset="-78"/>
              </a:rPr>
              <a:t/>
            </a:r>
            <a:br>
              <a:rPr lang="fa-IR" dirty="0">
                <a:cs typeface="B Zar" pitchFamily="2" charset="-78"/>
              </a:rPr>
            </a:b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1">
              <a:lnSpc>
                <a:spcPct val="150000"/>
              </a:lnSpc>
            </a:pPr>
            <a:r>
              <a:rPr lang="fa-IR" sz="2800" dirty="0">
                <a:cs typeface="B Zar" pitchFamily="2" charset="-78"/>
              </a:rPr>
              <a:t>اسلاید تفکیکی هر یک از اعضای هیات موسس</a:t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 </a:t>
            </a:r>
            <a:r>
              <a:rPr lang="fa-IR" sz="2400" dirty="0">
                <a:cs typeface="B Zar" pitchFamily="2" charset="-78"/>
              </a:rPr>
              <a:t>شامل </a:t>
            </a:r>
            <a:r>
              <a:rPr lang="fa-IR" sz="2400" dirty="0" smtClean="0">
                <a:cs typeface="B Zar" pitchFamily="2" charset="-78"/>
              </a:rPr>
              <a:t>: مشخصات </a:t>
            </a:r>
            <a:r>
              <a:rPr lang="fa-IR" sz="2400" dirty="0">
                <a:cs typeface="B Zar" pitchFamily="2" charset="-78"/>
              </a:rPr>
              <a:t>عمومی فرد ، </a:t>
            </a:r>
            <a:r>
              <a:rPr lang="fa-IR" sz="2400" dirty="0" smtClean="0">
                <a:cs typeface="B Zar" pitchFamily="2" charset="-78"/>
              </a:rPr>
              <a:t>جدول </a:t>
            </a:r>
            <a:r>
              <a:rPr lang="fa-IR" sz="2400" dirty="0">
                <a:cs typeface="B Zar" pitchFamily="2" charset="-78"/>
              </a:rPr>
              <a:t>و صفحه اول مقالات ، فهرست </a:t>
            </a:r>
            <a:r>
              <a:rPr lang="fa-IR" sz="2400" dirty="0" smtClean="0">
                <a:cs typeface="B Zar" pitchFamily="2" charset="-78"/>
              </a:rPr>
              <a:t>طرح ها </a:t>
            </a:r>
            <a:r>
              <a:rPr lang="fa-IR" sz="2400" dirty="0">
                <a:cs typeface="B Zar" pitchFamily="2" charset="-78"/>
              </a:rPr>
              <a:t>و </a:t>
            </a:r>
            <a:br>
              <a:rPr lang="fa-IR" sz="2400" dirty="0">
                <a:cs typeface="B Zar" pitchFamily="2" charset="-78"/>
              </a:rPr>
            </a:br>
            <a:r>
              <a:rPr lang="en-US" sz="2400" dirty="0">
                <a:cs typeface="B Zar" pitchFamily="2" charset="-78"/>
              </a:rPr>
              <a:t> </a:t>
            </a:r>
            <a:r>
              <a:rPr lang="fa-IR" sz="2400" dirty="0">
                <a:cs typeface="B Zar" pitchFamily="2" charset="-78"/>
              </a:rPr>
              <a:t> پایان نامه ها ، حکم کارگزینی و </a:t>
            </a:r>
            <a:br>
              <a:rPr lang="fa-IR" sz="2400" dirty="0">
                <a:cs typeface="B Zar" pitchFamily="2" charset="-78"/>
              </a:rPr>
            </a:br>
            <a:r>
              <a:rPr lang="fa-IR" sz="2400" dirty="0">
                <a:cs typeface="B Zar" pitchFamily="2" charset="-78"/>
              </a:rPr>
              <a:t>ابلاغ رییس دانشگاه مبنی بر تمام یا نیمه وقت بودن هر عضو در </a:t>
            </a:r>
            <a:r>
              <a:rPr lang="fa-IR" sz="2400" dirty="0" smtClean="0">
                <a:cs typeface="B Zar" pitchFamily="2" charset="-78"/>
              </a:rPr>
              <a:t>مرکز</a:t>
            </a: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en-US" sz="2800" dirty="0">
              <a:solidFill>
                <a:schemeClr val="accent2">
                  <a:lumMod val="75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شماره 1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مقالات انتشار یافته در پنج سال گذشته</a:t>
            </a:r>
            <a:endParaRPr lang="fa-IR" sz="3200" dirty="0"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219201"/>
          <a:ext cx="8648703" cy="4742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69599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</a:t>
                      </a: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مسوول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9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2481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9265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304800" y="1295400"/>
          <a:ext cx="8648703" cy="4361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9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10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284</Words>
  <Application>Microsoft Office PowerPoint</Application>
  <PresentationFormat>On-screen Show (4:3)</PresentationFormat>
  <Paragraphs>124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به نام خدا</vt:lpstr>
      <vt:lpstr>نام و آرم  دانشگاه علوم پزشکی و خدمات بهداشتی درمانی</vt:lpstr>
      <vt:lpstr>چشم انداز و رسالت مرکز(دو خط ): ........... ...........</vt:lpstr>
      <vt:lpstr>مشخصات هیأت موسس </vt:lpstr>
      <vt:lpstr>Slide 5</vt:lpstr>
      <vt:lpstr>اسلاید تفکیکی هر یک از اعضای هیات موسس  شامل : مشخصات عمومی فرد ، جدول و صفحه اول مقالات ، فهرست طرح ها و    پایان نامه ها ، حکم کارگزینی و  ابلاغ رییس دانشگاه مبنی بر تمام یا نیمه وقت بودن هر عضو در مرکز اسلایدهای شماره 7 تا 16 برای هریک از اعضا جداگانه تکمیل شود.</vt:lpstr>
      <vt:lpstr>مشخصات هیات موسس شماره 1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Slide 8</vt:lpstr>
      <vt:lpstr>Slide 9</vt:lpstr>
      <vt:lpstr>تصاویر صفحه اول مقالات</vt:lpstr>
      <vt:lpstr>Slide 11</vt:lpstr>
      <vt:lpstr>تصاویر صفحه اول مقالات</vt:lpstr>
      <vt:lpstr>Slide 13</vt:lpstr>
      <vt:lpstr>مستندات تایید کننده h-index بر اساس پایگاه اسکوپوس</vt:lpstr>
      <vt:lpstr>Slide 15</vt:lpstr>
      <vt:lpstr>پایان نامه های راهنمایی شده در سه سال اخیر</vt:lpstr>
      <vt:lpstr>نامه تأییدیه امکانات و تجهیزات فضای مناسب دانشگاه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Administrator-pc</cp:lastModifiedBy>
  <cp:revision>49</cp:revision>
  <dcterms:created xsi:type="dcterms:W3CDTF">2016-08-31T05:41:55Z</dcterms:created>
  <dcterms:modified xsi:type="dcterms:W3CDTF">2017-07-18T07:42:26Z</dcterms:modified>
</cp:coreProperties>
</file>