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6" r:id="rId2"/>
    <p:sldId id="311" r:id="rId3"/>
    <p:sldId id="312" r:id="rId4"/>
    <p:sldId id="260" r:id="rId5"/>
    <p:sldId id="299" r:id="rId6"/>
    <p:sldId id="28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C2016-22A3-4E7D-A905-4C651BDA7214}" type="datetimeFigureOut">
              <a:rPr lang="en-US" smtClean="0"/>
              <a:pPr/>
              <a:t>7/18/2017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9E283F-B3AF-469D-8F3A-37D79748D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0FC7D-DDAD-408A-9BB3-8105BCE552A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7/18/2017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7/18/2017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7/18/2017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7/18/2017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7/18/2017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7/18/2017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7/18/2017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7/18/2017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7/18/2017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7/18/2017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7/18/2017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97906-2D69-49AA-ACF1-B58362DC9643}" type="datetimeFigureOut">
              <a:rPr lang="en-US" smtClean="0"/>
              <a:pPr/>
              <a:t>7/18/2017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a-IR" sz="5400" b="1" dirty="0" smtClean="0">
                <a:cs typeface="B Compset" pitchFamily="2" charset="-78"/>
              </a:rPr>
              <a:t>به نام خدا</a:t>
            </a:r>
            <a:endParaRPr lang="en-US" sz="5400" b="1" dirty="0">
              <a:cs typeface="B Compse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457200"/>
            <a:ext cx="4800600" cy="114300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rtl="1"/>
            <a:r>
              <a:rPr lang="fa-IR" sz="3200" dirty="0" smtClean="0">
                <a:cs typeface="B Zar" pitchFamily="2" charset="-78"/>
              </a:rPr>
              <a:t>نام و آرم  دانشگاه علوم پزشکی</a:t>
            </a:r>
            <a:endParaRPr lang="en-US" sz="3200" dirty="0">
              <a:cs typeface="B Zar" pitchFamily="2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3886200"/>
            <a:ext cx="7772400" cy="2133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lvl="0" algn="ctr" rtl="1">
              <a:spcBef>
                <a:spcPct val="0"/>
              </a:spcBef>
            </a:pPr>
            <a:r>
              <a:rPr kumimoji="0" lang="fa-I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/>
            </a:r>
            <a:br>
              <a:rPr kumimoji="0" lang="fa-I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</a:br>
            <a:endParaRPr kumimoji="0" lang="fa-I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0" algn="ctr" rtl="1">
              <a:spcBef>
                <a:spcPct val="0"/>
              </a:spcBef>
            </a:pPr>
            <a:endParaRPr lang="fa-IR" sz="2800" dirty="0" smtClean="0">
              <a:latin typeface="+mj-lt"/>
              <a:ea typeface="+mj-ea"/>
              <a:cs typeface="B Zar" pitchFamily="2" charset="-78"/>
            </a:endParaRPr>
          </a:p>
          <a:p>
            <a:pPr lvl="0" algn="ctr" rtl="1">
              <a:spcBef>
                <a:spcPct val="0"/>
              </a:spcBef>
            </a:pPr>
            <a:r>
              <a:rPr lang="fa-IR" sz="2400" dirty="0" smtClean="0">
                <a:latin typeface="+mj-lt"/>
                <a:ea typeface="+mj-ea"/>
                <a:cs typeface="B Zar" pitchFamily="2" charset="-78"/>
              </a:rPr>
              <a:t>نام پیشنهادی مرکز </a:t>
            </a:r>
            <a:r>
              <a:rPr kumimoji="0" lang="fa-I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>( فارسی – انگلیسی):</a:t>
            </a:r>
          </a:p>
          <a:p>
            <a:pPr lvl="3" algn="r" rtl="1">
              <a:spcBef>
                <a:spcPct val="0"/>
              </a:spcBef>
            </a:pP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en-US" dirty="0" smtClean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en-US" dirty="0" smtClean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en-US" dirty="0" smtClean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5800" y="1905000"/>
            <a:ext cx="7772400" cy="1600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 rtl="1">
              <a:lnSpc>
                <a:spcPct val="170000"/>
              </a:lnSpc>
              <a:spcBef>
                <a:spcPct val="0"/>
              </a:spcBef>
            </a:pPr>
            <a:r>
              <a:rPr kumimoji="0" lang="fa-I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/>
            </a:r>
            <a:br>
              <a:rPr kumimoji="0" lang="fa-I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</a:br>
            <a:endParaRPr kumimoji="0" lang="fa-IR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0" algn="ctr" rtl="1">
              <a:lnSpc>
                <a:spcPct val="170000"/>
              </a:lnSpc>
              <a:spcBef>
                <a:spcPct val="0"/>
              </a:spcBef>
            </a:pPr>
            <a:endParaRPr lang="fa-IR" dirty="0" smtClean="0">
              <a:latin typeface="+mj-lt"/>
              <a:ea typeface="+mj-ea"/>
              <a:cs typeface="B Zar" pitchFamily="2" charset="-78"/>
            </a:endParaRPr>
          </a:p>
          <a:p>
            <a:pPr lvl="0" algn="ctr" rtl="1">
              <a:lnSpc>
                <a:spcPct val="170000"/>
              </a:lnSpc>
              <a:spcBef>
                <a:spcPct val="0"/>
              </a:spcBef>
            </a:pPr>
            <a:endParaRPr lang="fa-IR" sz="2400" dirty="0" smtClean="0">
              <a:latin typeface="+mj-lt"/>
              <a:ea typeface="+mj-ea"/>
              <a:cs typeface="B Zar" pitchFamily="2" charset="-78"/>
            </a:endParaRPr>
          </a:p>
          <a:p>
            <a:pPr lvl="0" algn="ctr" rtl="1">
              <a:lnSpc>
                <a:spcPct val="170000"/>
              </a:lnSpc>
              <a:spcBef>
                <a:spcPct val="0"/>
              </a:spcBef>
            </a:pPr>
            <a:r>
              <a:rPr lang="fa-IR" sz="2400" dirty="0" smtClean="0">
                <a:latin typeface="+mj-lt"/>
                <a:ea typeface="+mj-ea"/>
                <a:cs typeface="B Zar" pitchFamily="2" charset="-78"/>
              </a:rPr>
              <a:t>نام فعلی مرکز </a:t>
            </a:r>
            <a:r>
              <a:rPr kumimoji="0" lang="fa-I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>( فارسی – انگلیسی):</a:t>
            </a:r>
          </a:p>
          <a:p>
            <a:pPr lvl="0" algn="ctr" rtl="1">
              <a:lnSpc>
                <a:spcPct val="170000"/>
              </a:lnSpc>
              <a:spcBef>
                <a:spcPct val="0"/>
              </a:spcBef>
            </a:pPr>
            <a:r>
              <a:rPr kumimoji="0" lang="fa-I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>.................................................               ...........................................................</a:t>
            </a:r>
          </a:p>
          <a:p>
            <a:pPr lvl="0" algn="ctr" rtl="1">
              <a:lnSpc>
                <a:spcPct val="170000"/>
              </a:lnSpc>
              <a:spcBef>
                <a:spcPct val="0"/>
              </a:spcBef>
            </a:pPr>
            <a:r>
              <a:rPr lang="fa-IR" dirty="0" smtClean="0">
                <a:solidFill>
                  <a:schemeClr val="tx1"/>
                </a:solidFill>
                <a:latin typeface="+mj-lt"/>
                <a:ea typeface="+mj-ea"/>
                <a:cs typeface="B Zar" pitchFamily="2" charset="-78"/>
              </a:rPr>
              <a:t>تاریخ موافقت اصولی : .........................           تاریخ موافقت قطعی : ...........................</a:t>
            </a:r>
            <a:endParaRPr kumimoji="0" lang="fa-IR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lnSpc>
                <a:spcPct val="170000"/>
              </a:lnSpc>
              <a:spcBef>
                <a:spcPct val="0"/>
              </a:spcBef>
            </a:pPr>
            <a:endParaRPr kumimoji="0" lang="en-US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lnSpc>
                <a:spcPct val="170000"/>
              </a:lnSpc>
              <a:spcBef>
                <a:spcPct val="0"/>
              </a:spcBef>
            </a:pPr>
            <a:endParaRPr lang="en-US" sz="1100" dirty="0" smtClean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lnSpc>
                <a:spcPct val="170000"/>
              </a:lnSpc>
              <a:spcBef>
                <a:spcPct val="0"/>
              </a:spcBef>
            </a:pPr>
            <a:endParaRPr kumimoji="0" lang="en-US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lnSpc>
                <a:spcPct val="170000"/>
              </a:lnSpc>
              <a:spcBef>
                <a:spcPct val="0"/>
              </a:spcBef>
            </a:pPr>
            <a:endParaRPr lang="en-US" sz="1100" dirty="0" smtClean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lnSpc>
                <a:spcPct val="170000"/>
              </a:lnSpc>
              <a:spcBef>
                <a:spcPct val="0"/>
              </a:spcBef>
            </a:pPr>
            <a:endParaRPr kumimoji="0" lang="en-US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lnSpc>
                <a:spcPct val="170000"/>
              </a:lnSpc>
              <a:spcBef>
                <a:spcPct val="0"/>
              </a:spcBef>
            </a:pPr>
            <a:endParaRPr lang="en-US" sz="1100" dirty="0" smtClean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lnSpc>
                <a:spcPct val="170000"/>
              </a:lnSpc>
              <a:spcBef>
                <a:spcPct val="0"/>
              </a:spcBef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905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 rtl="1"/>
            <a:r>
              <a:rPr lang="fa-IR" sz="3200" dirty="0" smtClean="0">
                <a:cs typeface="B Zar" pitchFamily="2" charset="-78"/>
              </a:rPr>
              <a:t>چشم انداز و رسالت مرکز(دو خط ):</a:t>
            </a:r>
            <a:br>
              <a:rPr lang="fa-IR" sz="32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>...........</a:t>
            </a:r>
            <a:br>
              <a:rPr lang="fa-IR" sz="20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>...........</a:t>
            </a:r>
            <a:endParaRPr lang="en-US" sz="3200" dirty="0">
              <a:cs typeface="B Zar" pitchFamily="2" charset="-78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0" y="2743200"/>
            <a:ext cx="7772400" cy="2133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علت و هدف تغییر نام مرکز(دو خط ):</a:t>
            </a:r>
            <a:b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</a:br>
            <a:r>
              <a:rPr kumimoji="0" lang="fa-I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..........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sz="2400" dirty="0" smtClean="0">
                <a:cs typeface="B Zar" pitchFamily="2" charset="-78"/>
              </a:rPr>
              <a:t>..........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B Zar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rtl="1"/>
            <a:r>
              <a:rPr lang="fa-IR" dirty="0" smtClean="0">
                <a:cs typeface="B Zar" pitchFamily="2" charset="-78"/>
              </a:rPr>
              <a:t>مشخصات هیأت موسس</a:t>
            </a:r>
            <a:r>
              <a:rPr lang="fa-IR" dirty="0">
                <a:cs typeface="B Zar" pitchFamily="2" charset="-78"/>
              </a:rPr>
              <a:t/>
            </a:r>
            <a:br>
              <a:rPr lang="fa-IR" dirty="0">
                <a:cs typeface="B Zar" pitchFamily="2" charset="-78"/>
              </a:rPr>
            </a:br>
            <a:endParaRPr lang="en-US" dirty="0"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>
              <a:buNone/>
            </a:pPr>
            <a:r>
              <a:rPr lang="fa-IR" dirty="0" smtClean="0"/>
              <a:t>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91496622"/>
              </p:ext>
            </p:extLst>
          </p:nvPr>
        </p:nvGraphicFramePr>
        <p:xfrm>
          <a:off x="228601" y="228598"/>
          <a:ext cx="8618188" cy="6096001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142999"/>
                <a:gridCol w="685800"/>
                <a:gridCol w="609600"/>
                <a:gridCol w="533400"/>
                <a:gridCol w="990600"/>
                <a:gridCol w="921991"/>
                <a:gridCol w="990600"/>
                <a:gridCol w="1066800"/>
                <a:gridCol w="1066800"/>
                <a:gridCol w="609598"/>
              </a:tblGrid>
              <a:tr h="487801"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عضویت در مرکز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(</a:t>
                      </a:r>
                      <a:r>
                        <a:rPr kumimoji="0" lang="fa-I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تمام یا نیمه وقت)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تعداد 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پایان نامه ها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تعداد طرح ها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تعداد</a:t>
                      </a:r>
                      <a:r>
                        <a:rPr kumimoji="0" lang="fa-IR" sz="1400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 مقالات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lang="en-US" sz="14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h-index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رشته تحصیلی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مقطع تحصیلی</a:t>
                      </a:r>
                      <a:endParaRPr kumimoji="0" lang="en-US" sz="14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نام و </a:t>
                      </a:r>
                    </a:p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نام خانوادگی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ردیف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87799"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همکار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مجری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78039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1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830752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2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</a:tr>
              <a:tr h="975600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3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</a:tr>
              <a:tr h="1218005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4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</a:tr>
              <a:tr h="1218005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5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304801"/>
            <a:ext cx="7772400" cy="12192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 تصویر نامه درخواست رییس دانشگاه علوم پزشکی/سازمان </a:t>
            </a:r>
            <a:r>
              <a:rPr kumimoji="0" lang="fa-I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............</a:t>
            </a: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 برای </a:t>
            </a:r>
            <a:r>
              <a:rPr lang="fa-IR" sz="2800" dirty="0" smtClean="0">
                <a:cs typeface="B Zar" pitchFamily="2" charset="-78"/>
              </a:rPr>
              <a:t>تغییر نام </a:t>
            </a: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مرکز تحقیقاتی</a:t>
            </a:r>
            <a:r>
              <a:rPr kumimoji="0" lang="fa-I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............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B Zar" pitchFamily="2" charset="-7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</TotalTime>
  <Words>81</Words>
  <Application>Microsoft Office PowerPoint</Application>
  <PresentationFormat>On-screen Show (4:3)</PresentationFormat>
  <Paragraphs>49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به نام خدا</vt:lpstr>
      <vt:lpstr>نام و آرم  دانشگاه علوم پزشکی</vt:lpstr>
      <vt:lpstr>چشم انداز و رسالت مرکز(دو خط ): ........... ...........</vt:lpstr>
      <vt:lpstr>مشخصات هیأت موسس 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ال...</dc:title>
  <dc:creator>ghalenoei</dc:creator>
  <cp:lastModifiedBy>Administrator-pc</cp:lastModifiedBy>
  <cp:revision>48</cp:revision>
  <dcterms:created xsi:type="dcterms:W3CDTF">2016-08-31T05:41:55Z</dcterms:created>
  <dcterms:modified xsi:type="dcterms:W3CDTF">2017-07-18T08:22:05Z</dcterms:modified>
</cp:coreProperties>
</file>